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265" r:id="rId2"/>
    <p:sldId id="257" r:id="rId3"/>
    <p:sldId id="258" r:id="rId4"/>
    <p:sldId id="259" r:id="rId5"/>
    <p:sldId id="261" r:id="rId6"/>
    <p:sldId id="262" r:id="rId7"/>
    <p:sldId id="26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9205" autoAdjust="0"/>
  </p:normalViewPr>
  <p:slideViewPr>
    <p:cSldViewPr snapToGrid="0" snapToObjects="1">
      <p:cViewPr varScale="1">
        <p:scale>
          <a:sx n="78" d="100"/>
          <a:sy n="78" d="100"/>
        </p:scale>
        <p:origin x="120" y="12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Иван Мёрзлый" userId="2f4f4693e2d329b5" providerId="LiveId" clId="{29FA676B-43B4-4DDD-8E38-C7E89155D7BE}"/>
    <pc:docChg chg="custSel addSld delSld modSld">
      <pc:chgData name="Иван Мёрзлый" userId="2f4f4693e2d329b5" providerId="LiveId" clId="{29FA676B-43B4-4DDD-8E38-C7E89155D7BE}" dt="2024-01-06T17:12:52.631" v="796" actId="2696"/>
      <pc:docMkLst>
        <pc:docMk/>
      </pc:docMkLst>
      <pc:sldChg chg="del">
        <pc:chgData name="Иван Мёрзлый" userId="2f4f4693e2d329b5" providerId="LiveId" clId="{29FA676B-43B4-4DDD-8E38-C7E89155D7BE}" dt="2024-01-06T17:12:52.631" v="796" actId="2696"/>
        <pc:sldMkLst>
          <pc:docMk/>
          <pc:sldMk cId="7630729" sldId="256"/>
        </pc:sldMkLst>
      </pc:sldChg>
      <pc:sldChg chg="modNotesTx">
        <pc:chgData name="Иван Мёрзлый" userId="2f4f4693e2d329b5" providerId="LiveId" clId="{29FA676B-43B4-4DDD-8E38-C7E89155D7BE}" dt="2024-01-06T16:25:11.230" v="58" actId="113"/>
        <pc:sldMkLst>
          <pc:docMk/>
          <pc:sldMk cId="0" sldId="257"/>
        </pc:sldMkLst>
      </pc:sldChg>
      <pc:sldChg chg="modNotesTx">
        <pc:chgData name="Иван Мёрзлый" userId="2f4f4693e2d329b5" providerId="LiveId" clId="{29FA676B-43B4-4DDD-8E38-C7E89155D7BE}" dt="2024-01-06T16:41:41.382" v="513" actId="20577"/>
        <pc:sldMkLst>
          <pc:docMk/>
          <pc:sldMk cId="0" sldId="258"/>
        </pc:sldMkLst>
      </pc:sldChg>
      <pc:sldChg chg="modNotesTx">
        <pc:chgData name="Иван Мёрзлый" userId="2f4f4693e2d329b5" providerId="LiveId" clId="{29FA676B-43B4-4DDD-8E38-C7E89155D7BE}" dt="2024-01-06T16:42:21.013" v="514" actId="113"/>
        <pc:sldMkLst>
          <pc:docMk/>
          <pc:sldMk cId="0" sldId="259"/>
        </pc:sldMkLst>
      </pc:sldChg>
      <pc:sldChg chg="addSp delSp modSp new mod modNotesTx">
        <pc:chgData name="Иван Мёрзлый" userId="2f4f4693e2d329b5" providerId="LiveId" clId="{29FA676B-43B4-4DDD-8E38-C7E89155D7BE}" dt="2024-01-06T16:48:11.730" v="598" actId="14100"/>
        <pc:sldMkLst>
          <pc:docMk/>
          <pc:sldMk cId="2686208145" sldId="261"/>
        </pc:sldMkLst>
        <pc:spChg chg="del">
          <ac:chgData name="Иван Мёрзлый" userId="2f4f4693e2d329b5" providerId="LiveId" clId="{29FA676B-43B4-4DDD-8E38-C7E89155D7BE}" dt="2024-01-06T16:43:59.581" v="516" actId="478"/>
          <ac:spMkLst>
            <pc:docMk/>
            <pc:sldMk cId="2686208145" sldId="261"/>
            <ac:spMk id="2" creationId="{9B4D7B9A-C111-4D29-B8B0-67431BDB8EA4}"/>
          </ac:spMkLst>
        </pc:spChg>
        <pc:spChg chg="del mod">
          <ac:chgData name="Иван Мёрзлый" userId="2f4f4693e2d329b5" providerId="LiveId" clId="{29FA676B-43B4-4DDD-8E38-C7E89155D7BE}" dt="2024-01-06T16:44:23.082" v="520" actId="478"/>
          <ac:spMkLst>
            <pc:docMk/>
            <pc:sldMk cId="2686208145" sldId="261"/>
            <ac:spMk id="3" creationId="{812DBAA0-9263-494A-A24A-2FB3C7D959F9}"/>
          </ac:spMkLst>
        </pc:spChg>
        <pc:spChg chg="del">
          <ac:chgData name="Иван Мёрзлый" userId="2f4f4693e2d329b5" providerId="LiveId" clId="{29FA676B-43B4-4DDD-8E38-C7E89155D7BE}" dt="2024-01-06T16:44:01.402" v="517" actId="478"/>
          <ac:spMkLst>
            <pc:docMk/>
            <pc:sldMk cId="2686208145" sldId="261"/>
            <ac:spMk id="4" creationId="{6541FCA9-D515-45A9-AD0A-DDE1E5AC3C6C}"/>
          </ac:spMkLst>
        </pc:spChg>
        <pc:picChg chg="add mod">
          <ac:chgData name="Иван Мёрзлый" userId="2f4f4693e2d329b5" providerId="LiveId" clId="{29FA676B-43B4-4DDD-8E38-C7E89155D7BE}" dt="2024-01-06T16:48:11.730" v="598" actId="14100"/>
          <ac:picMkLst>
            <pc:docMk/>
            <pc:sldMk cId="2686208145" sldId="261"/>
            <ac:picMk id="6" creationId="{01918940-EF4C-489E-A5B1-63819A5184A6}"/>
          </ac:picMkLst>
        </pc:picChg>
      </pc:sldChg>
      <pc:sldChg chg="addSp delSp modSp new mod modNotesTx">
        <pc:chgData name="Иван Мёрзлый" userId="2f4f4693e2d329b5" providerId="LiveId" clId="{29FA676B-43B4-4DDD-8E38-C7E89155D7BE}" dt="2024-01-06T16:57:07.177" v="790" actId="113"/>
        <pc:sldMkLst>
          <pc:docMk/>
          <pc:sldMk cId="710193993" sldId="262"/>
        </pc:sldMkLst>
        <pc:spChg chg="del">
          <ac:chgData name="Иван Мёрзлый" userId="2f4f4693e2d329b5" providerId="LiveId" clId="{29FA676B-43B4-4DDD-8E38-C7E89155D7BE}" dt="2024-01-06T16:49:16.665" v="601" actId="478"/>
          <ac:spMkLst>
            <pc:docMk/>
            <pc:sldMk cId="710193993" sldId="262"/>
            <ac:spMk id="2" creationId="{487CA4A8-164A-4A7C-91B8-7BEF472696F2}"/>
          </ac:spMkLst>
        </pc:spChg>
        <pc:spChg chg="del">
          <ac:chgData name="Иван Мёрзлый" userId="2f4f4693e2d329b5" providerId="LiveId" clId="{29FA676B-43B4-4DDD-8E38-C7E89155D7BE}" dt="2024-01-06T16:49:15.006" v="600" actId="478"/>
          <ac:spMkLst>
            <pc:docMk/>
            <pc:sldMk cId="710193993" sldId="262"/>
            <ac:spMk id="3" creationId="{468DE5CD-107B-4205-93A6-C3621764B0F0}"/>
          </ac:spMkLst>
        </pc:spChg>
        <pc:spChg chg="del">
          <ac:chgData name="Иван Мёрзлый" userId="2f4f4693e2d329b5" providerId="LiveId" clId="{29FA676B-43B4-4DDD-8E38-C7E89155D7BE}" dt="2024-01-06T16:49:18.055" v="602" actId="478"/>
          <ac:spMkLst>
            <pc:docMk/>
            <pc:sldMk cId="710193993" sldId="262"/>
            <ac:spMk id="4" creationId="{B0A73219-F206-44DA-9F7F-8578FE49BBD6}"/>
          </ac:spMkLst>
        </pc:spChg>
        <pc:picChg chg="add mod">
          <ac:chgData name="Иван Мёрзлый" userId="2f4f4693e2d329b5" providerId="LiveId" clId="{29FA676B-43B4-4DDD-8E38-C7E89155D7BE}" dt="2024-01-06T16:51:00.986" v="613" actId="14100"/>
          <ac:picMkLst>
            <pc:docMk/>
            <pc:sldMk cId="710193993" sldId="262"/>
            <ac:picMk id="6" creationId="{48623CE9-1A58-4A4E-9470-57810ADDD9CF}"/>
          </ac:picMkLst>
        </pc:picChg>
      </pc:sldChg>
      <pc:sldChg chg="new del">
        <pc:chgData name="Иван Мёрзлый" userId="2f4f4693e2d329b5" providerId="LiveId" clId="{29FA676B-43B4-4DDD-8E38-C7E89155D7BE}" dt="2024-01-06T17:12:42.501" v="795" actId="2696"/>
        <pc:sldMkLst>
          <pc:docMk/>
          <pc:sldMk cId="2138216541" sldId="263"/>
        </pc:sldMkLst>
      </pc:sldChg>
      <pc:sldChg chg="add del setBg">
        <pc:chgData name="Иван Мёрзлый" userId="2f4f4693e2d329b5" providerId="LiveId" clId="{29FA676B-43B4-4DDD-8E38-C7E89155D7BE}" dt="2024-01-06T17:12:37.187" v="794" actId="2696"/>
        <pc:sldMkLst>
          <pc:docMk/>
          <pc:sldMk cId="1737273663" sldId="264"/>
        </pc:sldMkLst>
      </pc:sldChg>
      <pc:sldChg chg="add">
        <pc:chgData name="Иван Мёрзлый" userId="2f4f4693e2d329b5" providerId="LiveId" clId="{29FA676B-43B4-4DDD-8E38-C7E89155D7BE}" dt="2024-01-06T17:12:27.779" v="793"/>
        <pc:sldMkLst>
          <pc:docMk/>
          <pc:sldMk cId="2718318858" sldId="2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ADFE7F-4570-4992-ABC5-8B41D17DF0B6}" type="datetimeFigureOut">
              <a:rPr lang="ru-RU" smtClean="0"/>
              <a:t>06.01.2024</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9C71AC-7DA5-40CC-9213-8EB100582876}" type="slidenum">
              <a:rPr lang="ru-RU" smtClean="0"/>
              <a:t>‹#›</a:t>
            </a:fld>
            <a:endParaRPr lang="ru-RU"/>
          </a:p>
        </p:txBody>
      </p:sp>
    </p:spTree>
    <p:extLst>
      <p:ext uri="{BB962C8B-B14F-4D97-AF65-F5344CB8AC3E}">
        <p14:creationId xmlns:p14="http://schemas.microsoft.com/office/powerpoint/2010/main" val="119316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lang="en-US" sz="1000" b="1" dirty="0"/>
              <a:t>Main page of the project with general data.</a:t>
            </a:r>
            <a:endParaRPr sz="1000" b="1"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lang="en-US" b="1" dirty="0"/>
              <a:t>Flights analysis page with visuals, synchronized slicers, bookmarks.</a:t>
            </a:r>
            <a:endParaRPr b="1"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lang="en-US" b="1" dirty="0"/>
              <a:t>Delays analysis of delay reasons via airlines, States, Cities and time of the Year with visuals, bookmarks and synchronized slicers.</a:t>
            </a:r>
            <a:endParaRPr b="1"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Providing reference Information on delays page with additional image and bookmark.</a:t>
            </a:r>
            <a:endParaRPr lang="ru-RU" b="1" dirty="0"/>
          </a:p>
        </p:txBody>
      </p:sp>
      <p:sp>
        <p:nvSpPr>
          <p:cNvPr id="4" name="Slide Number Placeholder 3"/>
          <p:cNvSpPr>
            <a:spLocks noGrp="1"/>
          </p:cNvSpPr>
          <p:nvPr>
            <p:ph type="sldNum" sz="quarter" idx="5"/>
          </p:nvPr>
        </p:nvSpPr>
        <p:spPr/>
        <p:txBody>
          <a:bodyPr/>
          <a:lstStyle/>
          <a:p>
            <a:fld id="{DC9C71AC-7DA5-40CC-9213-8EB100582876}" type="slidenum">
              <a:rPr lang="ru-RU" smtClean="0"/>
              <a:t>5</a:t>
            </a:fld>
            <a:endParaRPr lang="ru-RU"/>
          </a:p>
        </p:txBody>
      </p:sp>
    </p:spTree>
    <p:extLst>
      <p:ext uri="{BB962C8B-B14F-4D97-AF65-F5344CB8AC3E}">
        <p14:creationId xmlns:p14="http://schemas.microsoft.com/office/powerpoint/2010/main" val="2323622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Delays page with table visual displaying airline data – using bookmark.</a:t>
            </a:r>
            <a:endParaRPr lang="ru-RU" b="1" dirty="0"/>
          </a:p>
        </p:txBody>
      </p:sp>
      <p:sp>
        <p:nvSpPr>
          <p:cNvPr id="4" name="Slide Number Placeholder 3"/>
          <p:cNvSpPr>
            <a:spLocks noGrp="1"/>
          </p:cNvSpPr>
          <p:nvPr>
            <p:ph type="sldNum" sz="quarter" idx="5"/>
          </p:nvPr>
        </p:nvSpPr>
        <p:spPr/>
        <p:txBody>
          <a:bodyPr/>
          <a:lstStyle/>
          <a:p>
            <a:fld id="{DC9C71AC-7DA5-40CC-9213-8EB100582876}" type="slidenum">
              <a:rPr lang="ru-RU" smtClean="0"/>
              <a:t>6</a:t>
            </a:fld>
            <a:endParaRPr lang="ru-RU"/>
          </a:p>
        </p:txBody>
      </p:sp>
    </p:spTree>
    <p:extLst>
      <p:ext uri="{BB962C8B-B14F-4D97-AF65-F5344CB8AC3E}">
        <p14:creationId xmlns:p14="http://schemas.microsoft.com/office/powerpoint/2010/main" val="3983453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Reasons of Cancellation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Airline</a:t>
            </a:r>
            <a:endParaRPr dirty="0"/>
          </a:p>
          <a:p>
            <a:r>
              <a:rPr b="0" dirty="0"/>
              <a:t>No alt text provided</a:t>
            </a:r>
            <a:endParaRPr dirty="0"/>
          </a:p>
          <a:p>
            <a:endParaRPr dirty="0"/>
          </a:p>
          <a:p>
            <a:r>
              <a:rPr b="1" dirty="0"/>
              <a:t>Button State 1</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State Table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Button State</a:t>
            </a:r>
            <a:endParaRPr dirty="0"/>
          </a:p>
          <a:p>
            <a:r>
              <a:rPr b="0" dirty="0"/>
              <a:t>No alt text provided</a:t>
            </a:r>
            <a:endParaRPr dirty="0"/>
          </a:p>
          <a:p>
            <a:endParaRPr dirty="0"/>
          </a:p>
          <a:p>
            <a:r>
              <a:rPr b="1" dirty="0"/>
              <a:t>Button City</a:t>
            </a:r>
            <a:endParaRPr dirty="0"/>
          </a:p>
          <a:p>
            <a:r>
              <a:rPr b="0" dirty="0"/>
              <a:t>No alt text provided</a:t>
            </a:r>
            <a:endParaRPr dirty="0"/>
          </a:p>
          <a:p>
            <a:endParaRPr dirty="0"/>
          </a:p>
          <a:p>
            <a:r>
              <a:rPr b="1" dirty="0"/>
              <a:t>Button Airline 1</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51d24c87-a008-4c99-9afc-849d2271ccfc?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51d24c87-a008-4c99-9afc-849d2271ccfc/?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51d24c87-a008-4c99-9afc-849d2271ccfc/?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51d24c87-a008-4c99-9afc-849d2271ccfc/?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51d24c87-a008-4c99-9afc-849d2271ccfc/?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Airport Authority Data Analysis</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1200" b="0" i="0" u="sng" strike="noStrike" kern="1200" cap="none" spc="0" normalizeH="0" baseline="0" noProof="0" dirty="0">
                <a:ln>
                  <a:noFill/>
                </a:ln>
                <a:solidFill>
                  <a:prstClr val="white"/>
                </a:solidFill>
                <a:effectLst/>
                <a:uLnTx/>
                <a:uFillTx/>
                <a:latin typeface="Segoe UI" charset="0"/>
                <a:cs typeface="Segoe UI" charset="0"/>
                <a:hlinkClick r:id="rId3"/>
              </a:rPr>
              <a:t>View in Power BI</a:t>
            </a:r>
            <a:endParaRPr kumimoji="0" lang="en-US" sz="1200" b="0" i="0" u="sng" strike="noStrike" kern="1200" cap="none" spc="0" normalizeH="0" baseline="0" noProof="0" dirty="0">
              <a:ln>
                <a:noFill/>
              </a:ln>
              <a:solidFill>
                <a:prstClr val="white"/>
              </a:solidFill>
              <a:effectLst/>
              <a:uLnTx/>
              <a:uFillTx/>
              <a:latin typeface="Segoe UI" charset="0"/>
              <a:cs typeface="Segoe UI" charset="0"/>
            </a:endParaRPr>
          </a:p>
        </p:txBody>
      </p:sp>
      <p:sp>
        <p:nvSpPr>
          <p:cNvPr id="17" name="TextBox 16"/>
          <p:cNvSpPr txBox="1"/>
          <p:nvPr/>
        </p:nvSpPr>
        <p:spPr>
          <a:xfrm>
            <a:off x="832315" y="5823544"/>
            <a:ext cx="21777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Semibold" charset="0"/>
                <a:ea typeface="Segoe UI Semibold" charset="0"/>
                <a:cs typeface="Segoe UI Semibold" charset="0"/>
              </a:rPr>
              <a:t>Downloaded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Segoe UI" charset="0"/>
                <a:ea typeface="Segoe UI" charset="0"/>
                <a:cs typeface="Segoe UI" charset="0"/>
              </a:rPr>
              <a:t>06.01.2024 17:00:06 UTC</a:t>
            </a:r>
          </a:p>
        </p:txBody>
      </p:sp>
      <p:sp>
        <p:nvSpPr>
          <p:cNvPr id="10" name="TextBox 9"/>
          <p:cNvSpPr txBox="1"/>
          <p:nvPr/>
        </p:nvSpPr>
        <p:spPr>
          <a:xfrm>
            <a:off x="828512" y="5407903"/>
            <a:ext cx="21777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Semibold" charset="0"/>
                <a:ea typeface="Segoe UI Semibold" charset="0"/>
                <a:cs typeface="Segoe UI Semibold" charset="0"/>
              </a:rPr>
              <a:t>Last data refresh: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Segoe UI" charset="0"/>
                <a:ea typeface="Segoe UI" charset="0"/>
                <a:cs typeface="Segoe UI" charset="0"/>
              </a:rPr>
              <a:t>28.05.2023 22:27:17 UTC</a:t>
            </a: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2718318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Arrival ,Departure ,image ,image ,shape ,textbox ,textbox ,Departure ,shape ,image ,image ,Arrival ,image ,shape ,Flights on Time ,image ,image ,shape ,Total Flights ,image ,shape ,shape ,textbox ,image ,textbox ,image ,image ,image ,card ,card ,card ,shape ,textbox ,textbox ,textbox ,textbox ,shape ,actionButton ,shape ,textbox ,textbox ,textbox ,shape ,shape ,shape ,shape ,shape ,shape ,shape ,shape ,card ,card ,textbox ,textbox ,textbox ,textbox ,image ,image ,image ,image ,actionButton ,actionButton ,actionButton ,shape ,shape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Main Page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image ,actionButton ,actionButton ,shape ,shape ,Flights by Month ,textbox ,shape ,shapeMap ,textbox ,card ,shape ,Total Flights by Airline ,textbox ,card ,shape ,tableEx ,Airlines ,textbox ,Button State ,Button City ,Button Airline ,tableEx ,shape ,card ,card ,shape ,shape ,shape ,textbox ,shape ,shape ,Slicer Month ,Slicer Airline ,Slicer Airline ,shape ,Slicer Airline ,shape ,card ,textbox ,shape ,shape ,shape ,shape ,actionButton ,shape ,card ,shape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Flight Analisys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Delay Reasons ,shape ,textbox ,image ,actionButton ,actionButton ,shape ,actionButton ,shape ,shape ,shape ,slicer ,slicer ,slicer ,shape ,shape ,slicer ,shape ,shape ,Departure ,textbox ,shape ,shape ,clusteredColumnChart ,shape ,tableEx ,Button Airline ,Button State ,Button City ,shape ,shape ,textbox ,Departure ,Departure ,shape ,shape ,lineChart ,shape ,Types of Delay Contribution in Minutes by Month ,shape ,shape ,Departure ,Departure ,Departure ,Departure ,shape ,shape ,Departure ,image ,Table State ,tableEx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Delay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918940-EF4C-489E-A5B1-63819A5184A6}"/>
              </a:ext>
            </a:extLst>
          </p:cNvPr>
          <p:cNvPicPr>
            <a:picLocks noChangeAspect="1"/>
          </p:cNvPicPr>
          <p:nvPr/>
        </p:nvPicPr>
        <p:blipFill>
          <a:blip r:embed="rId3"/>
          <a:stretch>
            <a:fillRect/>
          </a:stretch>
        </p:blipFill>
        <p:spPr>
          <a:xfrm>
            <a:off x="106836" y="444844"/>
            <a:ext cx="12026063" cy="5857102"/>
          </a:xfrm>
          <a:prstGeom prst="rect">
            <a:avLst/>
          </a:prstGeom>
        </p:spPr>
      </p:pic>
    </p:spTree>
    <p:extLst>
      <p:ext uri="{BB962C8B-B14F-4D97-AF65-F5344CB8AC3E}">
        <p14:creationId xmlns:p14="http://schemas.microsoft.com/office/powerpoint/2010/main" val="2686208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623CE9-1A58-4A4E-9470-57810ADDD9CF}"/>
              </a:ext>
            </a:extLst>
          </p:cNvPr>
          <p:cNvPicPr>
            <a:picLocks noChangeAspect="1"/>
          </p:cNvPicPr>
          <p:nvPr/>
        </p:nvPicPr>
        <p:blipFill>
          <a:blip r:embed="rId3"/>
          <a:stretch>
            <a:fillRect/>
          </a:stretch>
        </p:blipFill>
        <p:spPr>
          <a:xfrm>
            <a:off x="90959" y="469557"/>
            <a:ext cx="11954098" cy="5928691"/>
          </a:xfrm>
          <a:prstGeom prst="rect">
            <a:avLst/>
          </a:prstGeom>
        </p:spPr>
      </p:pic>
    </p:spTree>
    <p:extLst>
      <p:ext uri="{BB962C8B-B14F-4D97-AF65-F5344CB8AC3E}">
        <p14:creationId xmlns:p14="http://schemas.microsoft.com/office/powerpoint/2010/main" val="710193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Reasons of Cancellation ,shape ,lineChart ,shape ,textbox ,image ,actionButton ,actionButton ,shape ,actionButton ,shape ,shape ,shape ,card ,shape ,slicer ,slicer ,slicer ,card ,textbox ,shape ,shape ,barChart ,textbox ,Airline ,Button State 1 ,shape ,tableEx ,textbox ,textbox ,shape ,shape ,barChart ,card ,shape ,shape ,slicer ,shape ,shape ,ribbonChart ,card ,State Table ,tableEx ,Button State ,Button City ,Button Airline 1 ,card ,shape ,shap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Cancellation Analysis</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TotalTime>
  <Words>373</Words>
  <Application>Microsoft Office PowerPoint</Application>
  <PresentationFormat>Widescreen</PresentationFormat>
  <Paragraphs>175</Paragraphs>
  <Slides>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Segoe UI</vt:lpstr>
      <vt:lpstr>Segoe UI Light</vt:lpstr>
      <vt:lpstr>Segoe UI Semibold</vt:lpstr>
      <vt:lpstr>Custom Design</vt:lpstr>
      <vt:lpstr>Airport Authority Data Analysis</vt:lpstr>
      <vt:lpstr>Main Page</vt:lpstr>
      <vt:lpstr>Flight Analisys</vt:lpstr>
      <vt:lpstr>Delay Analysis</vt:lpstr>
      <vt:lpstr>PowerPoint Presentation</vt:lpstr>
      <vt:lpstr>PowerPoint Presentation</vt:lpstr>
      <vt:lpstr>Cancellation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Иван Мёрзлый</cp:lastModifiedBy>
  <cp:revision>7</cp:revision>
  <dcterms:created xsi:type="dcterms:W3CDTF">2016-09-04T11:54:55Z</dcterms:created>
  <dcterms:modified xsi:type="dcterms:W3CDTF">2024-01-06T17:13:04Z</dcterms:modified>
</cp:coreProperties>
</file>